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6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0FA5-9DB6-4EBD-911F-AE8E43424996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3588B-85E5-47CA-ABAF-2A3893668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30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0FA5-9DB6-4EBD-911F-AE8E43424996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3588B-85E5-47CA-ABAF-2A3893668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248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0FA5-9DB6-4EBD-911F-AE8E43424996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3588B-85E5-47CA-ABAF-2A3893668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365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0FA5-9DB6-4EBD-911F-AE8E43424996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3588B-85E5-47CA-ABAF-2A3893668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938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0FA5-9DB6-4EBD-911F-AE8E43424996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3588B-85E5-47CA-ABAF-2A3893668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827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0FA5-9DB6-4EBD-911F-AE8E43424996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3588B-85E5-47CA-ABAF-2A3893668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18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0FA5-9DB6-4EBD-911F-AE8E43424996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3588B-85E5-47CA-ABAF-2A3893668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13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0FA5-9DB6-4EBD-911F-AE8E43424996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3588B-85E5-47CA-ABAF-2A3893668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680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0FA5-9DB6-4EBD-911F-AE8E43424996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3588B-85E5-47CA-ABAF-2A3893668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46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0FA5-9DB6-4EBD-911F-AE8E43424996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3588B-85E5-47CA-ABAF-2A3893668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86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0FA5-9DB6-4EBD-911F-AE8E43424996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3588B-85E5-47CA-ABAF-2A3893668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928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10FA5-9DB6-4EBD-911F-AE8E43424996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3588B-85E5-47CA-ABAF-2A3893668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335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688" y="0"/>
            <a:ext cx="8229600" cy="864096"/>
          </a:xfrm>
        </p:spPr>
        <p:txBody>
          <a:bodyPr/>
          <a:lstStyle/>
          <a:p>
            <a:r>
              <a:rPr lang="ru-RU" dirty="0" smtClean="0"/>
              <a:t>День</a:t>
            </a:r>
            <a:r>
              <a:rPr lang="en-US" dirty="0" smtClean="0"/>
              <a:t> </a:t>
            </a:r>
            <a:r>
              <a:rPr lang="ru-RU" dirty="0" smtClean="0"/>
              <a:t>пожилого человека.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856984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/>
              <a:t>В </a:t>
            </a:r>
            <a:r>
              <a:rPr lang="ru-RU" sz="2400" dirty="0" err="1"/>
              <a:t>Бугульминской</a:t>
            </a:r>
            <a:r>
              <a:rPr lang="ru-RU" sz="2400" dirty="0"/>
              <a:t> кадетской школе для ветеранов микрорайона состоялся праздничный концерт и обед.</a:t>
            </a:r>
          </a:p>
          <a:p>
            <a:pPr algn="ctr"/>
            <a:endParaRPr lang="ru-RU" sz="2000" dirty="0"/>
          </a:p>
        </p:txBody>
      </p:sp>
      <p:pic>
        <p:nvPicPr>
          <p:cNvPr id="2050" name="Picture 2" descr="D:\Рабочй стол\ФОТО\2016-2017 фото\1 октября\IMG_20161001_1306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3" b="9832"/>
          <a:stretch/>
        </p:blipFill>
        <p:spPr bwMode="auto">
          <a:xfrm>
            <a:off x="323528" y="1480769"/>
            <a:ext cx="4355976" cy="2469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й стол\ФОТО\2016-2017 фото\1 октября\IMG_20161001_1309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87" b="16384"/>
          <a:stretch/>
        </p:blipFill>
        <p:spPr bwMode="auto">
          <a:xfrm>
            <a:off x="4226748" y="4097782"/>
            <a:ext cx="4773236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й стол\ФОТО\2016-2017 фото\1 октября\IMG_20161001_1311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97781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Рабочй стол\ФОТО\2016-2017 фото\1 октября\IMG_20161001_13212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1" b="4793"/>
          <a:stretch/>
        </p:blipFill>
        <p:spPr bwMode="auto">
          <a:xfrm>
            <a:off x="4983119" y="1480770"/>
            <a:ext cx="3995936" cy="2469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8020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пожилого человека.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пожилого человека.</dc:title>
  <dc:creator>USER</dc:creator>
  <cp:lastModifiedBy>USER</cp:lastModifiedBy>
  <cp:revision>1</cp:revision>
  <dcterms:created xsi:type="dcterms:W3CDTF">2016-10-03T04:48:45Z</dcterms:created>
  <dcterms:modified xsi:type="dcterms:W3CDTF">2016-10-03T04:48:57Z</dcterms:modified>
</cp:coreProperties>
</file>